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A4D0E-DDD9-41E6-A404-71642B082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EEBCD-6D7B-404C-954D-B4050C257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73DE3-19DA-4209-A93A-8EFA6FEA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751FF-6BDB-4B72-ADD6-4CF31BE0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F3565-6278-45BB-A2A5-11B9F51E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34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AB78-ACAE-47A7-8C24-24E89E51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BBE3C-34D6-45C9-BB23-47DE9BA00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4FAEA-453F-4FCB-8781-3195DF6B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5FBD6-D4BD-4BFA-BCE7-565DE418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E808E-8599-453D-BE9D-400783BE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17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0B4AA-C4AA-46AD-AD6A-985B6552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F35BE-9DC9-41D3-BF7B-1A52AF7A8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F7C98-1874-4E23-8908-A8ACBC99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74059-C458-4049-B912-985DDEFA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A7E77-483F-4F6A-B101-A1727BCE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775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AF48-2CD9-4868-A7FC-9873A662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1CAE8-C4BD-478D-B642-289B9F284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5C5E-7D4D-4222-A2A1-A53BF614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24539-028B-4548-9FC4-34D1D1B8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0FDC-CBE5-41B2-96A2-714B6D88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08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A4B8-E1D2-4D2C-AFE7-A2F7427E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3B1C-B1B5-42FA-AD77-E8F7601A5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D213A-93C4-4581-886C-D4EBC3541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ED89-E16F-47F7-AA1D-062DF87A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70FB-CF31-43AE-88BF-85C0F712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75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92FE-9806-47AC-B390-7FD51844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732F-B57B-459C-BB18-BD7C6415A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12321-7EFA-46AB-BE68-E0E374628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A4014-BD90-46F9-8D84-4ADF85A1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517E5-ED47-4721-949A-6F88D24F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3E11C-A34F-49FD-9F03-F5565685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915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049C-1F5C-4CDE-85ED-2F55972A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CAA07-970C-4C05-997A-1D92D311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30CAE-D321-4D05-A06A-7B940664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F30F6-CE5A-4EDF-8F46-55873C71C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7D79-F62E-4003-92DE-B5ECE2D14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8745A-839B-4B59-89C4-3054BCC5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ED6DE-BFCB-44C9-A30E-6CFA6990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D7DB4-C0F5-4F19-A363-2E738B72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30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58E0-9B02-4315-B9CB-1DC28573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1B9447-B983-49BD-9EF2-BB59C2A6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AF693-4E20-45AF-97E3-0CEF005C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E247E-0150-40F8-9AD0-E346FDBB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4A121-6368-4AE1-AF08-9F108662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9B633-1DFC-4DDB-8C33-C8872ED6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006FE-8D31-41A3-965B-F434CA32E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811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0DFB-7F88-4005-B43D-AC9046E6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C546-BB86-4A0B-BCC7-2BB7AA94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E3304-CE4D-46F7-BF04-80B3E0438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51030-B6AD-4E3F-A8DC-7512DB92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3643B-0BB3-4ACD-928B-7B14617B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CDA4C-F662-4FC4-A76B-66879309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87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35D0-2CB2-449C-A3B7-C6E5E573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3FEFD6-A948-4403-BEB7-85EE21A1A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6A0A6-1A0F-4CE0-9285-37B74B3F6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4F7F1-59DB-45ED-ADEC-0B171E16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7056D-2287-4850-A523-9B0EEB35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42F83-F882-43C4-83D4-13C40C8D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05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B0120-0672-4288-BDEA-82645FF3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96C99-992C-428F-BAC7-B4599278C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809A-A0C1-463D-9E84-ADFC02361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A5BA9-EC59-434C-B8DA-5DA0E9D46B00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9AD7D-45AB-414D-9905-725ED30BB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387C-5546-490A-A29F-ADBBE4137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36EDC-52D6-4C6F-99FB-E378686C43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31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C45055F-318B-4044-861C-A792C772393B}"/>
              </a:ext>
            </a:extLst>
          </p:cNvPr>
          <p:cNvGrpSpPr/>
          <p:nvPr/>
        </p:nvGrpSpPr>
        <p:grpSpPr>
          <a:xfrm>
            <a:off x="3253603" y="488272"/>
            <a:ext cx="4628718" cy="6657319"/>
            <a:chOff x="3253603" y="488272"/>
            <a:chExt cx="4628718" cy="66573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8F9B87-DBE1-446D-B7CA-67C6E10E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603" y="488272"/>
              <a:ext cx="4628718" cy="35057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3F2209-508C-4ECE-8D1E-A1DD6ECE7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3603" y="3639844"/>
              <a:ext cx="4628718" cy="3505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68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ADC863B-A6E9-4B9B-AC7C-5BCAFD993065}"/>
              </a:ext>
            </a:extLst>
          </p:cNvPr>
          <p:cNvGrpSpPr/>
          <p:nvPr/>
        </p:nvGrpSpPr>
        <p:grpSpPr>
          <a:xfrm>
            <a:off x="2608126" y="8878"/>
            <a:ext cx="5005955" cy="7540306"/>
            <a:chOff x="1320864" y="-220861"/>
            <a:chExt cx="5005955" cy="75403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AB746D-BA8D-4EB9-A1D2-D69715512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4" y="-220861"/>
              <a:ext cx="5005955" cy="38016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A24EA7-570F-41B6-9AE3-FE879DF80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864" y="3517777"/>
              <a:ext cx="5005955" cy="3801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548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3C91060-8E25-4EBC-918E-3607BFC75D11}"/>
              </a:ext>
            </a:extLst>
          </p:cNvPr>
          <p:cNvGrpSpPr/>
          <p:nvPr/>
        </p:nvGrpSpPr>
        <p:grpSpPr>
          <a:xfrm>
            <a:off x="1994607" y="1993490"/>
            <a:ext cx="8702022" cy="3764288"/>
            <a:chOff x="1994607" y="1993490"/>
            <a:chExt cx="8702022" cy="3764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B0A1C0-F1C7-4251-9CEA-4EF3C668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07" y="1993490"/>
              <a:ext cx="4956733" cy="37642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924A91-4E46-48E5-87AE-F23BBF57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9896" y="1993490"/>
              <a:ext cx="4956733" cy="3764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18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Sampedro</dc:creator>
  <cp:lastModifiedBy>Jon Sampedro</cp:lastModifiedBy>
  <cp:revision>5</cp:revision>
  <dcterms:created xsi:type="dcterms:W3CDTF">2023-06-13T13:45:33Z</dcterms:created>
  <dcterms:modified xsi:type="dcterms:W3CDTF">2023-06-14T19:30:29Z</dcterms:modified>
</cp:coreProperties>
</file>